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41"/>
  </p:notesMasterIdLst>
  <p:handoutMasterIdLst>
    <p:handoutMasterId r:id="rId42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836" r:id="rId18"/>
    <p:sldId id="769" r:id="rId19"/>
    <p:sldId id="745" r:id="rId20"/>
    <p:sldId id="817" r:id="rId21"/>
    <p:sldId id="822" r:id="rId22"/>
    <p:sldId id="823" r:id="rId23"/>
    <p:sldId id="824" r:id="rId24"/>
    <p:sldId id="825" r:id="rId25"/>
    <p:sldId id="826" r:id="rId26"/>
    <p:sldId id="834" r:id="rId27"/>
    <p:sldId id="839" r:id="rId28"/>
    <p:sldId id="835" r:id="rId29"/>
    <p:sldId id="837" r:id="rId30"/>
    <p:sldId id="818" r:id="rId31"/>
    <p:sldId id="799" r:id="rId32"/>
    <p:sldId id="801" r:id="rId33"/>
    <p:sldId id="802" r:id="rId34"/>
    <p:sldId id="803" r:id="rId35"/>
    <p:sldId id="804" r:id="rId36"/>
    <p:sldId id="813" r:id="rId37"/>
    <p:sldId id="820" r:id="rId38"/>
    <p:sldId id="815" r:id="rId39"/>
    <p:sldId id="816" r:id="rId40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43"/>
    </p:embeddedFont>
    <p:embeddedFont>
      <p:font typeface="경기천년제목 Light" panose="020204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74" autoAdjust="0"/>
  </p:normalViewPr>
  <p:slideViewPr>
    <p:cSldViewPr snapToGrid="0" showGuides="1">
      <p:cViewPr>
        <p:scale>
          <a:sx n="125" d="100"/>
          <a:sy n="125" d="100"/>
        </p:scale>
        <p:origin x="1872" y="69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882521"/>
            <a:ext cx="1935260" cy="1133125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에너지 관련 플랫폼 전체에 이상한 값이 연동되어 </a:t>
            </a:r>
            <a:r>
              <a:rPr lang="ko-KR" altLang="en-US" sz="1100" dirty="0" err="1">
                <a:solidFill>
                  <a:schemeClr val="tx1"/>
                </a:solidFill>
              </a:rPr>
              <a:t>있는게</a:t>
            </a:r>
            <a:r>
              <a:rPr lang="ko-KR" altLang="en-US" sz="1100" dirty="0">
                <a:solidFill>
                  <a:schemeClr val="tx1"/>
                </a:solidFill>
              </a:rPr>
              <a:t> 아닌가 싶습니다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72237" y="821309"/>
            <a:ext cx="814019" cy="2466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92" y="2461340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100D-A901-D5CB-5383-B83921E02B3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A7E8446-B16B-F368-5B6F-2259B8B57F50}"/>
              </a:ext>
            </a:extLst>
          </p:cNvPr>
          <p:cNvSpPr/>
          <p:nvPr/>
        </p:nvSpPr>
        <p:spPr>
          <a:xfrm>
            <a:off x="3755884" y="-817540"/>
            <a:ext cx="6496197" cy="1203960"/>
          </a:xfrm>
          <a:prstGeom prst="wedgeRectCallout">
            <a:avLst>
              <a:gd name="adj1" fmla="val -25596"/>
              <a:gd name="adj2" fmla="val 759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글귀를 아래와 같이 수정해주세요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38539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2"/>
            <a:ext cx="4396574" cy="963233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3DD7E7-86E3-877A-B6DE-781C09893151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3DE22-4A84-EBD0-F477-0EB4831B22A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47DE2465-F513-865D-A4E9-2822149FD71D}"/>
              </a:ext>
            </a:extLst>
          </p:cNvPr>
          <p:cNvSpPr/>
          <p:nvPr/>
        </p:nvSpPr>
        <p:spPr>
          <a:xfrm>
            <a:off x="3755884" y="-817540"/>
            <a:ext cx="6496197" cy="1203960"/>
          </a:xfrm>
          <a:prstGeom prst="wedgeRectCallout">
            <a:avLst>
              <a:gd name="adj1" fmla="val -25596"/>
              <a:gd name="adj2" fmla="val 759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글귀를 아래와 같이 수정해주세요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3"/>
            <a:ext cx="1811907" cy="808782"/>
            <a:chOff x="8634546" y="1276212"/>
            <a:chExt cx="3451519" cy="75922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467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*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설비이용률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15%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가정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0" y="2361946"/>
            <a:ext cx="3469549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정책적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경제적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348948" y="680865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4A975E7-8BC7-437D-8D27-CCC1CEC2D8A0}"/>
              </a:ext>
            </a:extLst>
          </p:cNvPr>
          <p:cNvSpPr/>
          <p:nvPr/>
        </p:nvSpPr>
        <p:spPr>
          <a:xfrm>
            <a:off x="8911049" y="4631894"/>
            <a:ext cx="1935260" cy="461666"/>
          </a:xfrm>
          <a:prstGeom prst="wedgeRectCallout">
            <a:avLst>
              <a:gd name="adj1" fmla="val -233183"/>
              <a:gd name="adj2" fmla="val -759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특정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385299" y="3727497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11881</TotalTime>
  <Words>3122</Words>
  <Application>Microsoft Office PowerPoint</Application>
  <PresentationFormat>와이드스크린</PresentationFormat>
  <Paragraphs>447</Paragraphs>
  <Slides>36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경기천년제목 Bold</vt:lpstr>
      <vt:lpstr>경기천년제목 Light</vt:lpstr>
      <vt:lpstr>Symbol</vt:lpstr>
      <vt:lpstr>맑은 고딕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126</cp:revision>
  <dcterms:created xsi:type="dcterms:W3CDTF">2023-12-12T09:29:53Z</dcterms:created>
  <dcterms:modified xsi:type="dcterms:W3CDTF">2025-05-09T04:53:28Z</dcterms:modified>
</cp:coreProperties>
</file>